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7" r:id="rId10"/>
    <p:sldId id="263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64" r:id="rId24"/>
    <p:sldId id="282" r:id="rId25"/>
    <p:sldId id="265" r:id="rId26"/>
    <p:sldId id="266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8973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4095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896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2856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1320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5118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5006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3988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0039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2127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9707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907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830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716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7771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imsonK/2020-11-otus-spring-konovalov/tree/spring-project/spring-projec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462" y="1257212"/>
            <a:ext cx="9271007" cy="54910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79136" y="1257212"/>
            <a:ext cx="9233659" cy="549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42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79136" y="1272103"/>
            <a:ext cx="9233659" cy="546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48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92952" y="1272103"/>
            <a:ext cx="9206026" cy="546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78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11450" y="1272103"/>
            <a:ext cx="9169030" cy="546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90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11450" y="1292628"/>
            <a:ext cx="9169030" cy="542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9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40309" y="1292628"/>
            <a:ext cx="9111311" cy="542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36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40309" y="1295451"/>
            <a:ext cx="9111311" cy="541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40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40309" y="1303536"/>
            <a:ext cx="9111311" cy="53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36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56280" y="1303536"/>
            <a:ext cx="9079369" cy="53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02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видно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&amp;&amp;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слышно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       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все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чат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есть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проблемы</a:t>
            </a:r>
            <a:endParaRPr sz="2109" b="1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56280" y="1305456"/>
            <a:ext cx="9079369" cy="539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0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56280" y="1312998"/>
            <a:ext cx="9079369" cy="537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97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GitHub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https://github.com/DimsonK/2020-11-otus-spring-konovalov/tree/spring-project/spring-project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04001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БД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72C889-C845-4F8F-92E4-D1AAF5509A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81183" y="1316420"/>
            <a:ext cx="7629633" cy="546275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Авторизация и фильтрация данных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448F6F-9B25-419D-85D1-C5A1D24B7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413" y="1368732"/>
            <a:ext cx="6537517" cy="5335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C3707E-B6B7-4A2A-B5D3-9BECB125AEC3}"/>
              </a:ext>
            </a:extLst>
          </p:cNvPr>
          <p:cNvSpPr txBox="1"/>
          <p:nvPr/>
        </p:nvSpPr>
        <p:spPr>
          <a:xfrm>
            <a:off x="354725" y="1497724"/>
            <a:ext cx="396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Фильтрация списка книг по роли и уровню доступа</a:t>
            </a:r>
          </a:p>
        </p:txBody>
      </p:sp>
    </p:spTree>
    <p:extLst>
      <p:ext uri="{BB962C8B-B14F-4D97-AF65-F5344CB8AC3E}">
        <p14:creationId xmlns:p14="http://schemas.microsoft.com/office/powerpoint/2010/main" val="3451017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D14A26-AFE2-42E7-90ED-C51BFFD44E43}"/>
              </a:ext>
            </a:extLst>
          </p:cNvPr>
          <p:cNvSpPr txBox="1"/>
          <p:nvPr/>
        </p:nvSpPr>
        <p:spPr>
          <a:xfrm>
            <a:off x="1300655" y="1813034"/>
            <a:ext cx="89923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Курс позволил на практике попробовать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Spring Boot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и сопутствующие технологии;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Многое из рассмотренного на курсе позволило правильно использовать технологии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Spring Boot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для внедрения в проекте на работе;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В планах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Более глубокое изучение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Изучение и внедрение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</a:rPr>
              <a:t>микросервисной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 архитектуры в текущей работе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внимание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b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8" b="15838"/>
          <a:stretch>
            <a:fillRect/>
          </a:stretch>
        </p:blipFill>
        <p:spPr>
          <a:xfrm>
            <a:off x="3481388" y="5121275"/>
            <a:ext cx="1300162" cy="1373188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Коновалов Дмитрий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Ведущий инженер-программист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ПСБ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Продукт "</a:t>
            </a:r>
            <a:r>
              <a:rPr lang="ru-RU" sz="3600" dirty="0" err="1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Bookworm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" - управление библиотекой.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Коновалов Дмитрий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Ведущий инженер-программист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банк ПСБ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8" b="15838"/>
          <a:stretch>
            <a:fillRect/>
          </a:stretch>
        </p:blipFill>
        <p:spPr>
          <a:xfrm>
            <a:off x="3480882" y="5120636"/>
            <a:ext cx="1345117" cy="137303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защиты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проекта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планировалось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технологии</a:t>
              </a:r>
              <a:endParaRPr sz="28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</a:t>
              </a: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получилось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</a:t>
              </a: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/</a:t>
              </a: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архитектура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</a:t>
            </a: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«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Bookworm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556391" y="1874074"/>
            <a:ext cx="7326379" cy="709108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Изучение и применение на практике технологий </a:t>
            </a:r>
            <a:r>
              <a:rPr lang="en-US" sz="18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Boot </a:t>
            </a:r>
            <a:r>
              <a:rPr lang="ru-RU" sz="18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на примере автоматизации </a:t>
            </a:r>
            <a:r>
              <a:rPr lang="ru-RU" sz="1800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у</a:t>
            </a:r>
            <a:r>
              <a:rPr lang="ru-RU" sz="18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правления фондами библиотеки. 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2891369"/>
            <a:ext cx="58622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3153103" y="2832311"/>
            <a:ext cx="6729667" cy="824034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Учет пользователей, выдачи и возврата книг на руки, разграничение доступа к материалам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920353"/>
            <a:ext cx="586226" cy="824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3153102" y="3935778"/>
            <a:ext cx="6729668" cy="824034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Предоставление материалов в открытом доступе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98638" y="5003415"/>
            <a:ext cx="554464" cy="824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Google Shape;234;p25">
            <a:extLst>
              <a:ext uri="{FF2B5EF4-FFF2-40B4-BE49-F238E27FC236}">
                <a16:creationId xmlns:a16="http://schemas.microsoft.com/office/drawing/2014/main" id="{8963E4A6-E8D9-49E5-A7F4-3ECF59A0573E}"/>
              </a:ext>
            </a:extLst>
          </p:cNvPr>
          <p:cNvSpPr/>
          <p:nvPr/>
        </p:nvSpPr>
        <p:spPr>
          <a:xfrm>
            <a:off x="3153102" y="5003416"/>
            <a:ext cx="6729668" cy="824034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Электронный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итальный зал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планировалось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7B292-1B9F-4BEB-8A7F-E683590DFEC6}"/>
              </a:ext>
            </a:extLst>
          </p:cNvPr>
          <p:cNvSpPr txBox="1"/>
          <p:nvPr/>
        </p:nvSpPr>
        <p:spPr>
          <a:xfrm>
            <a:off x="1300485" y="1424063"/>
            <a:ext cx="858145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accent1">
                    <a:lumMod val="50000"/>
                  </a:schemeClr>
                </a:solidFill>
              </a:rPr>
              <a:t>Для читателей: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Регистрация и авторизация;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Поиск книг по авторам, названиям, жанрам, типам документов;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Читальный зал - чтение книг и материалов доступных в электронном виде в читальном зале или удаленно;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Личный кабинет читателя, история заказов их статус;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Отзывы о книге;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Заказ книг, с возможностью забрать книги в удобное время;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Уведомления по e-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</a:rPr>
              <a:t>mail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, о сроке сдачи книги в библиотеку и статусе заказа книг;</a:t>
            </a:r>
          </a:p>
          <a:p>
            <a:r>
              <a:rPr lang="ru-RU" sz="1600" b="1" dirty="0">
                <a:solidFill>
                  <a:schemeClr val="accent1">
                    <a:lumMod val="50000"/>
                  </a:schemeClr>
                </a:solidFill>
              </a:rPr>
              <a:t>Для библиотекарей: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Ведение каталога изданий, авторов, жанров, типов материалов;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Загрузка в библиотеку электронных версий изданий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Установление доступа читателей к материалам хранилища (читальный зал, издания с ограниченным доступом);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Учет выдачи печатных изданий на руки, контроль возврата;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(backend 1)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09"/>
            <a:ext cx="6016500" cy="49393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Data JPA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Boot Starter Web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Boot AOP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Cache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Boot Security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Validation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Configuration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Boot Actuator</a:t>
            </a: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(backend 2)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09"/>
            <a:ext cx="6016500" cy="49393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H2 (com.h2database)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org.postgresql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JSON Web Tokens (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io.jsonwebtoken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MapStruct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org.mapstruct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Flyway (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org.flywaydb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Project Lombok (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org.projectlombok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Resilience4j (io.github.resilience4j)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Swagger (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io.swagger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000" b="1" i="0" u="none" strike="noStrike" cap="none" dirty="0">
              <a:solidFill>
                <a:schemeClr val="accent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0518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(frontend)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09"/>
            <a:ext cx="6016500" cy="49393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NodeJS 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Angular 11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NGRX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PrimeNG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Nginx</a:t>
            </a:r>
            <a:endParaRPr sz="2000" b="1" i="0" u="none" strike="noStrike" cap="none" dirty="0">
              <a:solidFill>
                <a:schemeClr val="accent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3508502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437</Words>
  <Application>Microsoft Office PowerPoint</Application>
  <PresentationFormat>Широкоэкранный</PresentationFormat>
  <Paragraphs>96</Paragraphs>
  <Slides>26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Arial</vt:lpstr>
      <vt:lpstr>Avenir</vt:lpstr>
      <vt:lpstr>Calibri</vt:lpstr>
      <vt:lpstr>Noto Sans Symbols</vt:lpstr>
      <vt:lpstr>Roboto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Коновалов</dc:creator>
  <cp:lastModifiedBy>Дмитрий Коновалов</cp:lastModifiedBy>
  <cp:revision>27</cp:revision>
  <dcterms:modified xsi:type="dcterms:W3CDTF">2021-05-24T09:39:10Z</dcterms:modified>
</cp:coreProperties>
</file>